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458" r:id="rId2"/>
    <p:sldId id="453" r:id="rId3"/>
    <p:sldId id="460" r:id="rId4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7EBA7"/>
    <a:srgbClr val="F7D1F5"/>
    <a:srgbClr val="CCCCFF"/>
    <a:srgbClr val="FFCCFF"/>
    <a:srgbClr val="FFFFCC"/>
    <a:srgbClr val="FFFF66"/>
    <a:srgbClr val="FFFF00"/>
    <a:srgbClr val="FFCC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17" autoAdjust="0"/>
    <p:restoredTop sz="96589" autoAdjust="0"/>
  </p:normalViewPr>
  <p:slideViewPr>
    <p:cSldViewPr>
      <p:cViewPr>
        <p:scale>
          <a:sx n="80" d="100"/>
          <a:sy n="80" d="100"/>
        </p:scale>
        <p:origin x="-1426" y="-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272" y="-102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52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0"/>
            <a:ext cx="294452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64"/>
            <a:ext cx="294452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28164"/>
            <a:ext cx="294452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318F5B7F-9E96-4582-BFF8-4E0A6EF4A3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2943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0"/>
            <a:ext cx="2946144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3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4876"/>
            <a:ext cx="543716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03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614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3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8164"/>
            <a:ext cx="2946144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D3E993C1-F312-4E9E-8576-8CE20190F2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4767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FD636629-75F8-48BA-A83A-6188A6B6DB6D}" type="slidenum">
              <a:rPr lang="zh-HK" altLang="en-US" smtClean="0"/>
              <a:pPr eaLnBrk="1" hangingPunct="1"/>
              <a:t>1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2BD383BE-A31B-4B4D-84A5-AA5F889AB04D}" type="slidenum">
              <a:rPr lang="en-US" altLang="zh-TW" smtClean="0"/>
              <a:pPr eaLnBrk="1" hangingPunct="1"/>
              <a:t>2</a:t>
            </a:fld>
            <a:endParaRPr lang="en-US" altLang="zh-TW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HK" altLang="zh-HK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FD636629-75F8-48BA-A83A-6188A6B6DB6D}" type="slidenum">
              <a:rPr lang="zh-HK" altLang="en-US" smtClean="0"/>
              <a:pPr eaLnBrk="1" hangingPunct="1"/>
              <a:t>3</a:t>
            </a:fld>
            <a:endParaRPr lang="zh-HK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</p:grpSp>
      <p:sp>
        <p:nvSpPr>
          <p:cNvPr id="983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983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505200"/>
            <a:ext cx="7773987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88350" y="6308725"/>
            <a:ext cx="611188" cy="26193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D6F6512-260B-4218-9AB4-78C0A5369D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867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45248-EA53-4134-8C74-E50E269546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490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32588" y="274638"/>
            <a:ext cx="2160587" cy="58848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74638"/>
            <a:ext cx="6329363" cy="58848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4F3C5-A77B-4E90-B7DD-A1CA9CB618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892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362C2-80B1-4675-8279-8C78F0BADC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944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30347-9F1F-48A4-BF88-0E6747ACBF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513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3FEFF-937B-4DAC-9E46-F99FF73B5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090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61A3D-D2DA-4B74-9F3E-41D18D5293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894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95F22-D580-49CB-9782-CE5BE208CB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935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1161-FAD2-4E03-A985-BA9F66D763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341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9E238-09B3-456B-96F8-278BEE623D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595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0B1A7-CF34-4ECB-947C-A137B7CBE4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264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72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237288"/>
            <a:ext cx="585788" cy="252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20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E0339ED2-1E4C-4685-97B1-90ED2A08D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729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74638"/>
            <a:ext cx="864235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800" b="1">
          <a:solidFill>
            <a:srgbClr val="6600FF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kumimoji="1"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1984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kumimoji="1" sz="3200">
          <a:solidFill>
            <a:schemeClr val="tx1"/>
          </a:solidFill>
          <a:latin typeface="+mn-lt"/>
          <a:ea typeface="+mn-ea"/>
        </a:defRPr>
      </a:lvl2pPr>
      <a:lvl3pPr marL="115093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357313" y="4922838"/>
            <a:ext cx="8072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CN" altLang="en-US" sz="3200">
              <a:solidFill>
                <a:srgbClr val="00000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497762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zh-HK" sz="4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學生內地交流</a:t>
            </a:r>
            <a:r>
              <a:rPr lang="zh-TW" altLang="zh-HK" sz="4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計劃</a:t>
            </a:r>
            <a:endParaRPr lang="zh-HK" altLang="en-US" sz="4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899592" y="1844824"/>
            <a:ext cx="7497762" cy="4005263"/>
          </a:xfrm>
        </p:spPr>
        <p:txBody>
          <a:bodyPr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SzPct val="50000"/>
              <a:buFont typeface="Wingdings 2"/>
              <a:buNone/>
              <a:defRPr/>
            </a:pPr>
            <a:r>
              <a:rPr lang="zh-CN" altLang="zh-HK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簡介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暨專題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講座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SzPct val="50000"/>
              <a:buFont typeface="Wingdings 2"/>
              <a:buNone/>
              <a:defRPr/>
            </a:pP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敦煌、廣東）分享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會</a:t>
            </a:r>
            <a:endParaRPr lang="en-US" altLang="zh-HK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SzPct val="50000"/>
              <a:buFont typeface="Wingdings" pitchFamily="2" charset="2"/>
              <a:buNone/>
              <a:defRPr/>
            </a:pPr>
            <a:endParaRPr lang="en-US" altLang="zh-TW" dirty="0" smtClean="0">
              <a:latin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SzPct val="50000"/>
              <a:buFont typeface="Wingdings" pitchFamily="2" charset="2"/>
              <a:buNone/>
              <a:defRPr/>
            </a:pPr>
            <a:r>
              <a:rPr lang="zh-TW" altLang="en-US" dirty="0" smtClean="0">
                <a:latin typeface="標楷體" panose="03000509000000000000" pitchFamily="65" charset="-120"/>
                <a:cs typeface="Times New Roman" panose="02020603050405020304" pitchFamily="18" charset="0"/>
              </a:rPr>
              <a:t>教育局</a:t>
            </a:r>
            <a:r>
              <a:rPr lang="zh-TW" altLang="en-US" dirty="0">
                <a:latin typeface="標楷體" panose="03000509000000000000" pitchFamily="65" charset="-120"/>
                <a:cs typeface="Times New Roman" panose="02020603050405020304" pitchFamily="18" charset="0"/>
              </a:rPr>
              <a:t>　質素保證及校本支援</a:t>
            </a:r>
            <a:r>
              <a:rPr lang="zh-TW" altLang="en-US" dirty="0" smtClean="0">
                <a:latin typeface="標楷體" panose="03000509000000000000" pitchFamily="65" charset="-120"/>
                <a:cs typeface="Times New Roman" panose="02020603050405020304" pitchFamily="18" charset="0"/>
              </a:rPr>
              <a:t>分部</a:t>
            </a:r>
            <a:endParaRPr lang="en-US" altLang="zh-TW" dirty="0" smtClean="0">
              <a:latin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SzPct val="50000"/>
              <a:buFont typeface="Wingdings" pitchFamily="2" charset="2"/>
              <a:buNone/>
              <a:defRPr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學生內地交流計劃組</a:t>
            </a:r>
            <a:r>
              <a:rPr lang="en-US" altLang="zh-TW" dirty="0">
                <a:latin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標楷體" panose="03000509000000000000" pitchFamily="65" charset="-120"/>
                <a:cs typeface="Times New Roman" panose="02020603050405020304" pitchFamily="18" charset="0"/>
              </a:rPr>
            </a:br>
            <a:endParaRPr lang="en-US" altLang="zh-HK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SzPct val="50000"/>
              <a:buFont typeface="Wingdings 2"/>
              <a:buNone/>
              <a:defRPr/>
            </a:pPr>
            <a:r>
              <a:rPr lang="en-US" altLang="zh-H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zh-HK" altLang="zh-HK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7944"/>
              </p:ext>
            </p:extLst>
          </p:nvPr>
        </p:nvGraphicFramePr>
        <p:xfrm>
          <a:off x="251520" y="548680"/>
          <a:ext cx="8640960" cy="5782001"/>
        </p:xfrm>
        <a:graphic>
          <a:graphicData uri="http://schemas.openxmlformats.org/drawingml/2006/table">
            <a:tbl>
              <a:tblPr/>
              <a:tblGrid>
                <a:gridCol w="1008112"/>
                <a:gridCol w="4392488"/>
                <a:gridCol w="3240360"/>
              </a:tblGrid>
              <a:tr h="3276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32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時間</a:t>
                      </a:r>
                      <a:endParaRPr kumimoji="0" lang="zh-TW" altLang="zh-H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32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內容</a:t>
                      </a:r>
                      <a:endParaRPr kumimoji="0" lang="zh-TW" altLang="zh-H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zh-HK" sz="2000" b="1" kern="1200" dirty="0" smtClean="0"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講者</a:t>
                      </a:r>
                      <a:r>
                        <a:rPr lang="zh-TW" altLang="en-US" sz="2000" b="1" kern="1200" dirty="0" smtClean="0"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／負責人</a:t>
                      </a:r>
                      <a:endParaRPr lang="zh-HK" altLang="en-US" sz="2000" b="1" dirty="0"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451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32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2:00-2:1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0</a:t>
                      </a: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32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登記</a:t>
                      </a: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6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32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2:1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0</a:t>
                      </a:r>
                      <a:r>
                        <a:rPr kumimoji="0" lang="en-US" altLang="zh-H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-2: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15</a:t>
                      </a: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32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1800" dirty="0" smtClean="0"/>
                        <a:t>頒發感謝狀</a:t>
                      </a: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李美歡女士</a:t>
                      </a:r>
                      <a:endParaRPr kumimoji="0"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8097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首席助理秘書長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質素保證及校本支援</a:t>
                      </a:r>
                      <a:r>
                        <a:rPr kumimoji="0"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8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32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2: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15</a:t>
                      </a:r>
                      <a:r>
                        <a:rPr kumimoji="0" lang="en-US" altLang="zh-H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-2</a:t>
                      </a: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:45</a:t>
                      </a: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32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學生內地交流計劃簡介</a:t>
                      </a:r>
                      <a:endParaRPr lang="en-US" altLang="zh-TW" sz="1800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王芯賢</a:t>
                      </a:r>
                      <a:r>
                        <a:rPr kumimoji="0" lang="zh-HK" alt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女</a:t>
                      </a:r>
                      <a:r>
                        <a:rPr kumimoji="0" lang="zh-TW" alt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士 </a:t>
                      </a:r>
                      <a:r>
                        <a:rPr kumimoji="0" lang="zh-TW" alt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督學 </a:t>
                      </a:r>
                      <a:endParaRPr kumimoji="0" lang="en-US" altLang="zh-TW" sz="180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  <a:p>
                      <a:pPr marL="180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梁仲霆</a:t>
                      </a:r>
                      <a:r>
                        <a:rPr lang="zh-TW" altLang="en-US" sz="180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先生 </a:t>
                      </a:r>
                      <a:r>
                        <a:rPr kumimoji="0" lang="zh-TW" alt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督學</a:t>
                      </a:r>
                      <a:endParaRPr kumimoji="0" lang="en-US" altLang="zh-TW" sz="180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  <a:p>
                      <a:pPr marL="180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180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吳俊輝</a:t>
                      </a:r>
                      <a:r>
                        <a:rPr lang="zh-TW" altLang="en-US" sz="180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先生</a:t>
                      </a:r>
                      <a:r>
                        <a:rPr kumimoji="0" lang="zh-TW" altLang="en-US" sz="180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督學 </a:t>
                      </a:r>
                      <a:endParaRPr kumimoji="0" lang="en-US" altLang="zh-TW" sz="180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809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2:</a:t>
                      </a: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</a:t>
                      </a: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:25</a:t>
                      </a:r>
                      <a:endParaRPr kumimoji="0" lang="zh-TW" altLang="zh-HK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主題講座一︰</a:t>
                      </a:r>
                      <a:endParaRPr lang="en-US" altLang="zh-HK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「同根同心」</a:t>
                      </a:r>
                      <a:r>
                        <a:rPr lang="en-US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——</a:t>
                      </a:r>
                      <a:r>
                        <a:rPr lang="zh-HK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從廣州的建築看近代史</a:t>
                      </a:r>
                      <a:endParaRPr kumimoji="1"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蘇萬興先生</a:t>
                      </a:r>
                    </a:p>
                    <a:p>
                      <a:pPr marL="180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(</a:t>
                      </a:r>
                      <a:r>
                        <a:rPr lang="zh-TW" altLang="zh-HK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古物古蹟、歷史掌故課程資深導師</a:t>
                      </a:r>
                      <a:r>
                        <a:rPr lang="en-US" altLang="zh-TW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)</a:t>
                      </a:r>
                      <a:endParaRPr lang="zh-TW" altLang="zh-HK" sz="1800" i="0" u="non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221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3:</a:t>
                      </a: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</a:t>
                      </a: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:05</a:t>
                      </a: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學校</a:t>
                      </a:r>
                      <a:r>
                        <a:rPr kumimoji="0" lang="zh-TW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經驗分享</a:t>
                      </a:r>
                      <a:endParaRPr kumimoji="0" lang="en-US" altLang="zh-TW" sz="18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466725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將軍澳官立小學</a:t>
                      </a:r>
                      <a:endParaRPr lang="en-US" altLang="zh-TW" sz="1800" i="0" u="non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466725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zh-TW" sz="1800" i="0" u="non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466725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HK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長沙灣天主教英文中學</a:t>
                      </a:r>
                      <a:endParaRPr kumimoji="1"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TW" sz="1800" i="0" u="non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  <a:p>
                      <a:pPr marL="466725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葉韻婷校長、談葦妮主任、學生代表</a:t>
                      </a:r>
                      <a:endParaRPr lang="en-US" altLang="zh-TW" sz="1800" i="0" u="non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  <a:p>
                      <a:pPr marL="466725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簡妙卿老師、何海濤老師</a:t>
                      </a:r>
                      <a:endParaRPr lang="zh-TW" altLang="zh-HK" sz="1800" b="0" i="0" u="non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052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4:</a:t>
                      </a:r>
                      <a:r>
                        <a:rPr kumimoji="0" lang="en-US" alt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05</a:t>
                      </a: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</a:t>
                      </a:r>
                      <a:r>
                        <a:rPr kumimoji="0" lang="en-US" altLang="zh-HK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:55</a:t>
                      </a:r>
                      <a:endParaRPr kumimoji="0" lang="zh-TW" altLang="zh-H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主題講座二</a:t>
                      </a:r>
                      <a:r>
                        <a:rPr lang="zh-HK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︰</a:t>
                      </a:r>
                      <a:r>
                        <a:rPr kumimoji="1" lang="zh-TW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淺談敦煌</a:t>
                      </a:r>
                      <a:endParaRPr kumimoji="1" lang="en-US" altLang="zh-TW" sz="1800" b="0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李美賢女士</a:t>
                      </a:r>
                      <a:endParaRPr lang="en-US" altLang="zh-TW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zh-TW" altLang="zh-H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現任敦煌研究院特別研究員、香港敦煌之友創會主席暨理事會副主席</a:t>
                      </a:r>
                      <a:r>
                        <a:rPr lang="en-US" altLang="zh-TW" sz="1800" i="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zh-TW" altLang="zh-HK" sz="1800" b="0" i="0" u="non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16425" marR="16425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92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4:55-5:10</a:t>
                      </a: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問與答</a:t>
                      </a:r>
                    </a:p>
                  </a:txBody>
                  <a:tcPr marL="16425" marR="1642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zh-TW" altLang="zh-HK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6424" marR="16424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357313" y="4922838"/>
            <a:ext cx="8072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CN" altLang="en-US" sz="3200">
              <a:solidFill>
                <a:srgbClr val="00000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827584" y="2420888"/>
            <a:ext cx="7497762" cy="2016224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SzPct val="50000"/>
              <a:buFont typeface="Wingdings 2"/>
              <a:buNone/>
              <a:defRPr/>
            </a:pPr>
            <a:r>
              <a:rPr lang="zh-TW" altLang="en-US" sz="8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問</a:t>
            </a:r>
            <a:r>
              <a:rPr lang="zh-TW" altLang="en-US" sz="8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與答</a:t>
            </a:r>
          </a:p>
          <a:p>
            <a:pPr marL="0" indent="0" algn="ctr" eaLnBrk="1" fontAlgn="auto" hangingPunct="1">
              <a:spcAft>
                <a:spcPts val="0"/>
              </a:spcAft>
              <a:buSzPct val="50000"/>
              <a:buFont typeface="Wingdings 2"/>
              <a:buNone/>
              <a:defRPr/>
            </a:pPr>
            <a:endParaRPr lang="en-US" altLang="zh-HK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SzPct val="50000"/>
              <a:buFont typeface="Wingdings" pitchFamily="2" charset="2"/>
              <a:buNone/>
              <a:defRPr/>
            </a:pPr>
            <a:endParaRPr lang="en-US" altLang="zh-TW" dirty="0" smtClean="0">
              <a:latin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3940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6335</TotalTime>
  <Words>148</Words>
  <Application>Microsoft Office PowerPoint</Application>
  <PresentationFormat>如螢幕大小 (4:3)</PresentationFormat>
  <Paragraphs>44</Paragraphs>
  <Slides>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Watermark</vt:lpstr>
      <vt:lpstr>學生內地交流計劃</vt:lpstr>
      <vt:lpstr>PowerPoint 簡報</vt:lpstr>
      <vt:lpstr>PowerPoint 簡報</vt:lpstr>
    </vt:vector>
  </TitlesOfParts>
  <Company>EDUCATION AND MANPOWER BUREAU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質素評核檢視工作小組 工作進展摘要及 未來工作規劃</dc:title>
  <dc:creator>localuser</dc:creator>
  <cp:lastModifiedBy>HUI</cp:lastModifiedBy>
  <cp:revision>541</cp:revision>
  <cp:lastPrinted>2017-05-11T07:54:58Z</cp:lastPrinted>
  <dcterms:created xsi:type="dcterms:W3CDTF">2011-02-14T04:20:22Z</dcterms:created>
  <dcterms:modified xsi:type="dcterms:W3CDTF">2017-05-11T09:25:17Z</dcterms:modified>
</cp:coreProperties>
</file>